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2" d="100"/>
          <a:sy n="32" d="100"/>
        </p:scale>
        <p:origin x="53" y="77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2.png"/><Relationship Id="rId7" Type="http://schemas.openxmlformats.org/officeDocument/2006/relationships/image" Target="../media/image4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34.png"/><Relationship Id="rId10" Type="http://schemas.openxmlformats.org/officeDocument/2006/relationships/image" Target="../media/image46.png"/><Relationship Id="rId4" Type="http://schemas.openxmlformats.org/officeDocument/2006/relationships/image" Target="../media/image33.pn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2.png"/><Relationship Id="rId7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2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2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26" Type="http://schemas.openxmlformats.org/officeDocument/2006/relationships/image" Target="../media/image85.png"/><Relationship Id="rId3" Type="http://schemas.openxmlformats.org/officeDocument/2006/relationships/image" Target="../media/image63.png"/><Relationship Id="rId21" Type="http://schemas.openxmlformats.org/officeDocument/2006/relationships/image" Target="../media/image80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5" Type="http://schemas.openxmlformats.org/officeDocument/2006/relationships/image" Target="../media/image84.png"/><Relationship Id="rId33" Type="http://schemas.openxmlformats.org/officeDocument/2006/relationships/image" Target="../media/image92.png"/><Relationship Id="rId2" Type="http://schemas.openxmlformats.org/officeDocument/2006/relationships/image" Target="../media/image62.png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29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24" Type="http://schemas.openxmlformats.org/officeDocument/2006/relationships/image" Target="../media/image83.png"/><Relationship Id="rId32" Type="http://schemas.openxmlformats.org/officeDocument/2006/relationships/image" Target="../media/image91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23" Type="http://schemas.openxmlformats.org/officeDocument/2006/relationships/image" Target="../media/image82.png"/><Relationship Id="rId28" Type="http://schemas.openxmlformats.org/officeDocument/2006/relationships/image" Target="../media/image87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31" Type="http://schemas.openxmlformats.org/officeDocument/2006/relationships/image" Target="../media/image90.png"/><Relationship Id="rId4" Type="http://schemas.openxmlformats.org/officeDocument/2006/relationships/image" Target="../media/image3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1.png"/><Relationship Id="rId27" Type="http://schemas.openxmlformats.org/officeDocument/2006/relationships/image" Target="../media/image86.png"/><Relationship Id="rId30" Type="http://schemas.openxmlformats.org/officeDocument/2006/relationships/image" Target="../media/image8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10" Type="http://schemas.openxmlformats.org/officeDocument/2006/relationships/image" Target="../media/image64.png"/><Relationship Id="rId4" Type="http://schemas.openxmlformats.org/officeDocument/2006/relationships/image" Target="../media/image94.png"/><Relationship Id="rId9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33.png"/><Relationship Id="rId4" Type="http://schemas.openxmlformats.org/officeDocument/2006/relationships/image" Target="../media/image9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18" Type="http://schemas.openxmlformats.org/officeDocument/2006/relationships/image" Target="../media/image113.png"/><Relationship Id="rId3" Type="http://schemas.openxmlformats.org/officeDocument/2006/relationships/image" Target="../media/image100.png"/><Relationship Id="rId21" Type="http://schemas.openxmlformats.org/officeDocument/2006/relationships/image" Target="../media/image116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" Type="http://schemas.openxmlformats.org/officeDocument/2006/relationships/image" Target="../media/image62.png"/><Relationship Id="rId16" Type="http://schemas.openxmlformats.org/officeDocument/2006/relationships/image" Target="../media/image111.png"/><Relationship Id="rId20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64.png"/><Relationship Id="rId15" Type="http://schemas.openxmlformats.org/officeDocument/2006/relationships/image" Target="../media/image110.png"/><Relationship Id="rId10" Type="http://schemas.openxmlformats.org/officeDocument/2006/relationships/image" Target="../media/image105.png"/><Relationship Id="rId19" Type="http://schemas.openxmlformats.org/officeDocument/2006/relationships/image" Target="../media/image114.png"/><Relationship Id="rId4" Type="http://schemas.openxmlformats.org/officeDocument/2006/relationships/image" Target="../media/image33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93.png"/><Relationship Id="rId7" Type="http://schemas.openxmlformats.org/officeDocument/2006/relationships/image" Target="../media/image3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93.png"/><Relationship Id="rId7" Type="http://schemas.openxmlformats.org/officeDocument/2006/relationships/image" Target="../media/image3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119.png"/><Relationship Id="rId4" Type="http://schemas.openxmlformats.org/officeDocument/2006/relationships/image" Target="../media/image12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93.png"/><Relationship Id="rId7" Type="http://schemas.openxmlformats.org/officeDocument/2006/relationships/image" Target="../media/image3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2.png"/><Relationship Id="rId7" Type="http://schemas.openxmlformats.org/officeDocument/2006/relationships/image" Target="../media/image135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2.png"/><Relationship Id="rId7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96593" y="4513076"/>
            <a:ext cx="11725957" cy="30043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14403" y="7710817"/>
            <a:ext cx="10456909" cy="660680"/>
            <a:chOff x="3914403" y="7710817"/>
            <a:chExt cx="10456909" cy="66068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14403" y="7710817"/>
              <a:ext cx="10456909" cy="66068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52163" y="7763043"/>
            <a:ext cx="8752984" cy="6316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57386" y="1749816"/>
            <a:ext cx="7359217" cy="45462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49230" y="3006086"/>
            <a:ext cx="5561496" cy="23814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622531" y="4810885"/>
            <a:ext cx="1065245" cy="663945"/>
            <a:chOff x="14622531" y="4810885"/>
            <a:chExt cx="1065245" cy="66394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22531" y="4810885"/>
              <a:ext cx="1065245" cy="6639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23857" y="4810885"/>
            <a:ext cx="1065245" cy="663945"/>
            <a:chOff x="2623857" y="4810885"/>
            <a:chExt cx="1065245" cy="6639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2623857" y="4810885"/>
              <a:ext cx="1065245" cy="66394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67314" y="9329813"/>
            <a:ext cx="5035451" cy="4239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331" y="1036373"/>
            <a:ext cx="13306671" cy="12622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8526" y="1969869"/>
            <a:ext cx="9825381" cy="170962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32725" y="3457835"/>
            <a:ext cx="8151922" cy="1148629"/>
            <a:chOff x="1532725" y="3457835"/>
            <a:chExt cx="8151922" cy="11486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2725" y="3457835"/>
              <a:ext cx="8151922" cy="11486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08077" y="5381793"/>
            <a:ext cx="3958673" cy="4691760"/>
            <a:chOff x="9308077" y="5381793"/>
            <a:chExt cx="3958673" cy="46917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08077" y="5381793"/>
              <a:ext cx="3958673" cy="4691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53634" y="5381793"/>
            <a:ext cx="3928643" cy="4691760"/>
            <a:chOff x="13353634" y="5381793"/>
            <a:chExt cx="3928643" cy="46917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53634" y="5381793"/>
              <a:ext cx="3928643" cy="46917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86308" y="5381793"/>
            <a:ext cx="3999079" cy="4691760"/>
            <a:chOff x="5186308" y="5381793"/>
            <a:chExt cx="3999079" cy="469176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86308" y="5381793"/>
              <a:ext cx="3999079" cy="46917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63358" y="4606464"/>
            <a:ext cx="5450109" cy="775329"/>
            <a:chOff x="1663358" y="4606464"/>
            <a:chExt cx="5450109" cy="7753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63358" y="4606464"/>
              <a:ext cx="5450109" cy="7753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0052" y="-564684"/>
            <a:ext cx="15220111" cy="11415083"/>
            <a:chOff x="930052" y="-564684"/>
            <a:chExt cx="15220111" cy="1141508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052" y="-564684"/>
              <a:ext cx="15220111" cy="114150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331" y="1036373"/>
            <a:ext cx="13306671" cy="12622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8526" y="1969869"/>
            <a:ext cx="9825381" cy="170962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53678" y="3480692"/>
            <a:ext cx="14716227" cy="6306530"/>
            <a:chOff x="1953678" y="3480692"/>
            <a:chExt cx="14716227" cy="63065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53678" y="3480692"/>
              <a:ext cx="14716227" cy="63065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331" y="1036373"/>
            <a:ext cx="13306671" cy="12622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8526" y="1969869"/>
            <a:ext cx="9825381" cy="170962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18143" y="3480692"/>
            <a:ext cx="14422303" cy="6156207"/>
            <a:chOff x="1918143" y="3480692"/>
            <a:chExt cx="14422303" cy="61562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18143" y="3480692"/>
              <a:ext cx="14422303" cy="61562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331" y="1036373"/>
            <a:ext cx="13306671" cy="12622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8526" y="1969869"/>
            <a:ext cx="9825381" cy="170962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86714" y="3601313"/>
            <a:ext cx="14719381" cy="6322672"/>
            <a:chOff x="1986714" y="3601313"/>
            <a:chExt cx="14719381" cy="632267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6714" y="3601313"/>
              <a:ext cx="14719381" cy="63226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330" y="1036378"/>
            <a:ext cx="6270337" cy="12622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8526" y="1969869"/>
            <a:ext cx="9825381" cy="170962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45471" y="1063052"/>
            <a:ext cx="1459917" cy="888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32724" y="3453732"/>
            <a:ext cx="8981391" cy="6388173"/>
            <a:chOff x="1532724" y="3453732"/>
            <a:chExt cx="8981391" cy="63881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2724" y="3453732"/>
              <a:ext cx="8981391" cy="63881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067117" y="3972902"/>
            <a:ext cx="4047037" cy="5427790"/>
            <a:chOff x="14067117" y="3972902"/>
            <a:chExt cx="4047037" cy="54277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67117" y="3972902"/>
              <a:ext cx="4047037" cy="54277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12052" y="3972902"/>
            <a:ext cx="4055064" cy="5427790"/>
            <a:chOff x="10012052" y="3972902"/>
            <a:chExt cx="4055064" cy="54277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12052" y="3972902"/>
              <a:ext cx="4055064" cy="54277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330" y="1036378"/>
            <a:ext cx="6270337" cy="12622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8526" y="1969869"/>
            <a:ext cx="9825381" cy="170962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45471" y="1063052"/>
            <a:ext cx="1459917" cy="888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2857" y="2797946"/>
            <a:ext cx="18936169" cy="7574468"/>
            <a:chOff x="22857" y="2797946"/>
            <a:chExt cx="18936169" cy="757446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857" y="2797946"/>
              <a:ext cx="18936169" cy="75744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330" y="1036378"/>
            <a:ext cx="6270337" cy="12622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8526" y="1969869"/>
            <a:ext cx="9825381" cy="170962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45471" y="1063052"/>
            <a:ext cx="1459917" cy="888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1429" y="2797946"/>
            <a:ext cx="19180296" cy="7672118"/>
            <a:chOff x="-91429" y="2797946"/>
            <a:chExt cx="19180296" cy="76721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1429" y="2797946"/>
              <a:ext cx="19180296" cy="76721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01442" y="3173585"/>
            <a:ext cx="11948403" cy="16831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29101" y="5110776"/>
            <a:ext cx="6427512" cy="201883"/>
            <a:chOff x="5929101" y="5110776"/>
            <a:chExt cx="6427512" cy="20188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29101" y="5110776"/>
              <a:ext cx="6427512" cy="20188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1248" y="1764749"/>
            <a:ext cx="2949512" cy="41129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330" y="1036377"/>
            <a:ext cx="6270814" cy="12715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8526" y="1969869"/>
            <a:ext cx="7955705" cy="176917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9667" y="3547126"/>
            <a:ext cx="5302186" cy="2663395"/>
            <a:chOff x="1259667" y="3547126"/>
            <a:chExt cx="5302186" cy="26633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9667" y="3547126"/>
              <a:ext cx="5302186" cy="26633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23255" y="6191474"/>
            <a:ext cx="3900502" cy="3820177"/>
            <a:chOff x="5023255" y="6191474"/>
            <a:chExt cx="3900502" cy="382017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023255" y="6191474"/>
              <a:ext cx="3900502" cy="3820177"/>
              <a:chOff x="5023255" y="6191474"/>
              <a:chExt cx="3900502" cy="382017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023255" y="6191474"/>
                <a:ext cx="3900502" cy="382017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868511" y="6584613"/>
              <a:ext cx="1801913" cy="3079218"/>
              <a:chOff x="6868511" y="6584613"/>
              <a:chExt cx="1801913" cy="307921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868511" y="6584613"/>
                <a:ext cx="1801913" cy="307921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227910" y="6561756"/>
              <a:ext cx="1606549" cy="3079218"/>
              <a:chOff x="5227910" y="6561756"/>
              <a:chExt cx="1606549" cy="307921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227910" y="6561756"/>
                <a:ext cx="1606549" cy="3079218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28878" y="6243938"/>
              <a:ext cx="2246740" cy="362140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54877" y="9613090"/>
              <a:ext cx="1071702" cy="411293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32063" y="9590982"/>
              <a:ext cx="1071712" cy="4112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4658" y="6191474"/>
            <a:ext cx="3900502" cy="3820177"/>
            <a:chOff x="1084658" y="6191474"/>
            <a:chExt cx="3900502" cy="382017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84658" y="6191474"/>
              <a:ext cx="3900502" cy="3820177"/>
              <a:chOff x="1084658" y="6191474"/>
              <a:chExt cx="3900502" cy="382017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84658" y="6191474"/>
                <a:ext cx="3900502" cy="382017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80624" y="6576338"/>
              <a:ext cx="1636190" cy="3079218"/>
              <a:chOff x="1280624" y="6576338"/>
              <a:chExt cx="1636190" cy="307921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80624" y="6576338"/>
                <a:ext cx="1636190" cy="307921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149358" y="6643005"/>
              <a:ext cx="1645982" cy="3079218"/>
              <a:chOff x="3149358" y="6643005"/>
              <a:chExt cx="1645982" cy="307921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149358" y="6643005"/>
                <a:ext cx="1645982" cy="3079218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90252" y="6234990"/>
              <a:ext cx="2143560" cy="411293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16280" y="9613090"/>
              <a:ext cx="1071712" cy="411293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93465" y="9600506"/>
              <a:ext cx="1071702" cy="4112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466018" y="2266535"/>
            <a:ext cx="3900502" cy="3820177"/>
            <a:chOff x="13466018" y="2266535"/>
            <a:chExt cx="3900502" cy="382017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3466018" y="2266535"/>
              <a:ext cx="3900502" cy="3820177"/>
              <a:chOff x="13466018" y="2266535"/>
              <a:chExt cx="3900502" cy="382017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466018" y="2266535"/>
                <a:ext cx="3900502" cy="382017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772644" y="2623681"/>
              <a:ext cx="1472181" cy="3079218"/>
              <a:chOff x="13772644" y="2623681"/>
              <a:chExt cx="1472181" cy="3079218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772644" y="2623681"/>
                <a:ext cx="1472181" cy="307921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5461984" y="2644633"/>
              <a:ext cx="1447692" cy="3079218"/>
              <a:chOff x="15461984" y="2644633"/>
              <a:chExt cx="1447692" cy="3079218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461984" y="2644633"/>
                <a:ext cx="1447692" cy="3079218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012158" y="2326568"/>
              <a:ext cx="2246740" cy="352083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697640" y="5688151"/>
              <a:ext cx="1071712" cy="411293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474826" y="5694615"/>
              <a:ext cx="1071712" cy="41129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514585" y="2266535"/>
            <a:ext cx="3900502" cy="3820177"/>
            <a:chOff x="9514585" y="2266535"/>
            <a:chExt cx="3900502" cy="3820177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9514585" y="2266535"/>
              <a:ext cx="3900502" cy="3820177"/>
              <a:chOff x="9514585" y="2266535"/>
              <a:chExt cx="3900502" cy="3820177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9514585" y="2266535"/>
                <a:ext cx="3900502" cy="3820177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9693632" y="2637014"/>
              <a:ext cx="1790508" cy="3079218"/>
              <a:chOff x="9693632" y="2637014"/>
              <a:chExt cx="1790508" cy="3079218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9693632" y="2637014"/>
                <a:ext cx="1790508" cy="3079218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1363945" y="2637014"/>
              <a:ext cx="1783288" cy="3079218"/>
              <a:chOff x="11363945" y="2637014"/>
              <a:chExt cx="1783288" cy="3079218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363945" y="2637014"/>
                <a:ext cx="1783288" cy="3079218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020176" y="2310050"/>
              <a:ext cx="2143569" cy="411293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746207" y="5688151"/>
              <a:ext cx="1071712" cy="411293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523392" y="5675567"/>
              <a:ext cx="1071712" cy="41129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489326" y="6305759"/>
            <a:ext cx="3900502" cy="3820177"/>
            <a:chOff x="9489326" y="6305759"/>
            <a:chExt cx="3900502" cy="3820177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9489326" y="6305759"/>
              <a:ext cx="3900502" cy="3820177"/>
              <a:chOff x="9489326" y="6305759"/>
              <a:chExt cx="3900502" cy="3820177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9489326" y="6305759"/>
                <a:ext cx="3900502" cy="3820177"/>
                <a:chOff x="9489326" y="6305759"/>
                <a:chExt cx="3900502" cy="3820177"/>
              </a:xfrm>
            </p:grpSpPr>
            <p:pic>
              <p:nvPicPr>
                <p:cNvPr id="68" name="Object 67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9489326" y="6305759"/>
                  <a:ext cx="3900502" cy="3820177"/>
                </a:xfrm>
                <a:prstGeom prst="rect">
                  <a:avLst/>
                </a:prstGeom>
              </p:spPr>
            </p:pic>
          </p:grpSp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9994890" y="6349278"/>
                <a:ext cx="2143569" cy="411293"/>
              </a:xfrm>
              <a:prstGeom prst="rect">
                <a:avLst/>
              </a:prstGeom>
            </p:spPr>
          </p:pic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720948" y="9727376"/>
                <a:ext cx="1071712" cy="411293"/>
              </a:xfrm>
              <a:prstGeom prst="rect">
                <a:avLst/>
              </a:prstGeom>
            </p:spPr>
          </p:pic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1498133" y="9714792"/>
                <a:ext cx="1071702" cy="411293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9637933" y="6662327"/>
              <a:ext cx="1724365" cy="3042350"/>
              <a:chOff x="9637933" y="6662327"/>
              <a:chExt cx="1724365" cy="3042350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9637933" y="6662327"/>
                <a:ext cx="1724365" cy="3042350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1439577" y="6631647"/>
              <a:ext cx="1698253" cy="3085714"/>
              <a:chOff x="11439577" y="6631647"/>
              <a:chExt cx="1698253" cy="3085714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1439577" y="6631647"/>
                <a:ext cx="1698253" cy="3085714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13437447" y="6305759"/>
            <a:ext cx="3900502" cy="3820177"/>
            <a:chOff x="13437447" y="6305759"/>
            <a:chExt cx="3900502" cy="3820177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3437447" y="6305759"/>
              <a:ext cx="3900502" cy="3820177"/>
              <a:chOff x="13437447" y="6305759"/>
              <a:chExt cx="3900502" cy="3820177"/>
            </a:xfrm>
          </p:grpSpPr>
          <p:grpSp>
            <p:nvGrpSpPr>
              <p:cNvPr id="1025" name="그룹 1025"/>
              <p:cNvGrpSpPr/>
              <p:nvPr/>
            </p:nvGrpSpPr>
            <p:grpSpPr>
              <a:xfrm>
                <a:off x="13437447" y="6305759"/>
                <a:ext cx="3900502" cy="3820177"/>
                <a:chOff x="13437447" y="6305759"/>
                <a:chExt cx="3900502" cy="3820177"/>
              </a:xfrm>
            </p:grpSpPr>
            <p:pic>
              <p:nvPicPr>
                <p:cNvPr id="84" name="Object 8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3437447" y="6305759"/>
                  <a:ext cx="3900502" cy="3820177"/>
                </a:xfrm>
                <a:prstGeom prst="rect">
                  <a:avLst/>
                </a:prstGeom>
              </p:spPr>
            </p:pic>
          </p:grpSp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3943065" y="6358227"/>
                <a:ext cx="2246740" cy="352083"/>
              </a:xfrm>
              <a:prstGeom prst="rect">
                <a:avLst/>
              </a:prstGeom>
            </p:spPr>
          </p:pic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669069" y="9727376"/>
                <a:ext cx="1071702" cy="411293"/>
              </a:xfrm>
              <a:prstGeom prst="rect">
                <a:avLst/>
              </a:prstGeom>
            </p:spPr>
          </p:pic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446254" y="9705268"/>
                <a:ext cx="1071712" cy="411293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3544805" y="6661396"/>
              <a:ext cx="1878756" cy="3085714"/>
              <a:chOff x="13544805" y="6661396"/>
              <a:chExt cx="1878756" cy="3085714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3544805" y="6661396"/>
                <a:ext cx="1878756" cy="3085714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15227958" y="6630454"/>
              <a:ext cx="1871254" cy="3107416"/>
              <a:chOff x="15227958" y="6630454"/>
              <a:chExt cx="1871254" cy="3107416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5227958" y="6630454"/>
                <a:ext cx="1871254" cy="310741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70669" y="1774703"/>
            <a:ext cx="13011138" cy="6722011"/>
            <a:chOff x="2570669" y="1774703"/>
            <a:chExt cx="13011138" cy="6722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70669" y="1774703"/>
              <a:ext cx="13011138" cy="6722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78033" y="1809014"/>
            <a:ext cx="5600342" cy="6671689"/>
            <a:chOff x="9978033" y="1809014"/>
            <a:chExt cx="5600342" cy="66716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8033" y="1809014"/>
              <a:ext cx="5600342" cy="667168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99354" y="7578929"/>
            <a:ext cx="2084007" cy="41129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48101" y="6877233"/>
            <a:ext cx="1478698" cy="92815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28007" y="2183150"/>
            <a:ext cx="945675" cy="589419"/>
            <a:chOff x="10428007" y="2183150"/>
            <a:chExt cx="945675" cy="5894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0428007" y="2183150"/>
              <a:ext cx="945675" cy="5894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96269" y="3407145"/>
            <a:ext cx="3859791" cy="84054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45074" y="4246550"/>
            <a:ext cx="4719001" cy="337198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229341" y="4246548"/>
            <a:ext cx="420391" cy="289440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330" y="1036377"/>
            <a:ext cx="6270814" cy="12715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8526" y="1969869"/>
            <a:ext cx="7955305" cy="17762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32724" y="4305946"/>
            <a:ext cx="6171429" cy="2176680"/>
            <a:chOff x="1532724" y="4305946"/>
            <a:chExt cx="6171429" cy="217668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2724" y="4305946"/>
              <a:ext cx="6171429" cy="21766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90503" y="3917375"/>
            <a:ext cx="4037001" cy="5602149"/>
            <a:chOff x="8290503" y="3917375"/>
            <a:chExt cx="4037001" cy="560214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90503" y="3917375"/>
              <a:ext cx="4037001" cy="56021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52235" y="4026504"/>
            <a:ext cx="4437767" cy="5383890"/>
            <a:chOff x="12852235" y="4026504"/>
            <a:chExt cx="4437767" cy="53838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52235" y="4026504"/>
              <a:ext cx="4437767" cy="538389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813454" y="9548922"/>
            <a:ext cx="1893665" cy="66416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14682" y="9548922"/>
            <a:ext cx="2310675" cy="66416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330" y="1036377"/>
            <a:ext cx="6270814" cy="12715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8526" y="1969869"/>
            <a:ext cx="7955305" cy="17762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89810" y="3895930"/>
            <a:ext cx="8969798" cy="5249310"/>
            <a:chOff x="4289810" y="3895930"/>
            <a:chExt cx="8969798" cy="524931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89810" y="3895930"/>
              <a:ext cx="8969798" cy="524931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330" y="1036377"/>
            <a:ext cx="6270814" cy="12715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8526" y="1969869"/>
            <a:ext cx="7955990" cy="176917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74031" y="3624596"/>
            <a:ext cx="8592990" cy="4589795"/>
            <a:chOff x="474031" y="3624596"/>
            <a:chExt cx="8592990" cy="45897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74031" y="3624596"/>
              <a:ext cx="8592990" cy="4589795"/>
              <a:chOff x="474031" y="3624596"/>
              <a:chExt cx="8592990" cy="458979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74031" y="3624596"/>
                <a:ext cx="8592990" cy="458979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770527" y="4129358"/>
              <a:ext cx="4000534" cy="2012640"/>
              <a:chOff x="4770527" y="4129358"/>
              <a:chExt cx="4000534" cy="201264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770527" y="4129358"/>
                <a:ext cx="4000534" cy="201264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733485" y="6038718"/>
              <a:ext cx="4000534" cy="2016730"/>
              <a:chOff x="4733485" y="6038718"/>
              <a:chExt cx="4000534" cy="201673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733485" y="6038718"/>
                <a:ext cx="4000534" cy="201673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02132" y="6038718"/>
              <a:ext cx="4000534" cy="2075228"/>
              <a:chOff x="702132" y="6038718"/>
              <a:chExt cx="4000534" cy="207522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02132" y="6038718"/>
                <a:ext cx="4000534" cy="207522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46583" y="4165025"/>
              <a:ext cx="4000534" cy="2083611"/>
              <a:chOff x="746583" y="4165025"/>
              <a:chExt cx="4000534" cy="208361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46583" y="4165025"/>
                <a:ext cx="4000534" cy="208361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58034" y="3703862"/>
              <a:ext cx="1812512" cy="3520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88571" y="2442222"/>
            <a:ext cx="8592990" cy="4589795"/>
            <a:chOff x="9188571" y="2442222"/>
            <a:chExt cx="8592990" cy="458979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188571" y="2442222"/>
              <a:ext cx="8592990" cy="4589795"/>
              <a:chOff x="9188571" y="2442222"/>
              <a:chExt cx="8592990" cy="458979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188571" y="2442222"/>
                <a:ext cx="8592990" cy="458979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430238" y="2797946"/>
              <a:ext cx="4051298" cy="2166780"/>
              <a:chOff x="9430238" y="2797946"/>
              <a:chExt cx="4051298" cy="216678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430238" y="2797946"/>
                <a:ext cx="4051298" cy="216678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430238" y="4735935"/>
              <a:ext cx="4051298" cy="2160165"/>
              <a:chOff x="9430238" y="4735935"/>
              <a:chExt cx="4051298" cy="216016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430238" y="4735935"/>
                <a:ext cx="4051298" cy="216016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481536" y="2870895"/>
              <a:ext cx="4051298" cy="2106335"/>
              <a:chOff x="13481536" y="2870895"/>
              <a:chExt cx="4051298" cy="210633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481536" y="2870895"/>
                <a:ext cx="4051298" cy="210633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481536" y="4836922"/>
              <a:ext cx="4051298" cy="2116349"/>
              <a:chOff x="13481536" y="4836922"/>
              <a:chExt cx="4051298" cy="211634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481536" y="4836922"/>
                <a:ext cx="4051298" cy="2116349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190396" y="2505482"/>
              <a:ext cx="1812512" cy="3520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220981" y="5224224"/>
            <a:ext cx="8592990" cy="4589795"/>
            <a:chOff x="9207619" y="5142857"/>
            <a:chExt cx="8592990" cy="4589795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207619" y="5142857"/>
              <a:ext cx="8592990" cy="4589795"/>
              <a:chOff x="9207619" y="5142857"/>
              <a:chExt cx="8592990" cy="458979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207619" y="5142857"/>
                <a:ext cx="8592990" cy="458979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268333" y="5572161"/>
              <a:ext cx="4134396" cy="1982576"/>
              <a:chOff x="9268333" y="5572161"/>
              <a:chExt cx="4134396" cy="1982576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268333" y="5572161"/>
                <a:ext cx="4134396" cy="1982576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9373095" y="7656752"/>
              <a:ext cx="4134396" cy="1998003"/>
              <a:chOff x="9373095" y="7656752"/>
              <a:chExt cx="4134396" cy="1998003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373095" y="7656752"/>
                <a:ext cx="4134396" cy="1998003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3402729" y="5572161"/>
              <a:ext cx="4134396" cy="2140564"/>
              <a:chOff x="13402729" y="5572161"/>
              <a:chExt cx="4134396" cy="2140564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402729" y="5572161"/>
                <a:ext cx="4134396" cy="2140564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3533244" y="7697111"/>
              <a:ext cx="4134396" cy="1986215"/>
              <a:chOff x="13533244" y="7697111"/>
              <a:chExt cx="4134396" cy="198621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533244" y="7697111"/>
                <a:ext cx="4134396" cy="1986215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266586" y="5195158"/>
              <a:ext cx="1812512" cy="35208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330" y="1036377"/>
            <a:ext cx="6270814" cy="12715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8526" y="1969869"/>
            <a:ext cx="7955305" cy="17762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43857" y="5314286"/>
            <a:ext cx="7130852" cy="4276797"/>
            <a:chOff x="1643857" y="5314286"/>
            <a:chExt cx="7130852" cy="427679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3857" y="5314286"/>
              <a:ext cx="7130852" cy="42767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65719" y="5314286"/>
            <a:ext cx="7130852" cy="4299106"/>
            <a:chOff x="9865719" y="5314286"/>
            <a:chExt cx="7130852" cy="429910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65719" y="5314286"/>
              <a:ext cx="7130852" cy="42991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32724" y="3724645"/>
            <a:ext cx="6398639" cy="1418212"/>
            <a:chOff x="1532724" y="3724645"/>
            <a:chExt cx="6398639" cy="14182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2724" y="3724645"/>
              <a:ext cx="6398639" cy="141821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330" y="1036377"/>
            <a:ext cx="6270814" cy="12715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8526" y="1969869"/>
            <a:ext cx="7955305" cy="17762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507149" y="5384127"/>
            <a:ext cx="7025536" cy="4233988"/>
            <a:chOff x="9507149" y="5384127"/>
            <a:chExt cx="7025536" cy="423398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7149" y="5384127"/>
              <a:ext cx="7025536" cy="42339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32724" y="3724645"/>
            <a:ext cx="6398639" cy="1418212"/>
            <a:chOff x="1532724" y="3724645"/>
            <a:chExt cx="6398639" cy="141821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2724" y="3724645"/>
              <a:ext cx="6398639" cy="14182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32724" y="5384127"/>
            <a:ext cx="7123963" cy="4327721"/>
            <a:chOff x="1532724" y="5384127"/>
            <a:chExt cx="7123963" cy="432772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2724" y="5384127"/>
              <a:ext cx="7123963" cy="432772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330" y="1036377"/>
            <a:ext cx="6270814" cy="12715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8526" y="1969869"/>
            <a:ext cx="7955305" cy="17762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25645" y="5428571"/>
            <a:ext cx="7317213" cy="4397363"/>
            <a:chOff x="1825645" y="5428571"/>
            <a:chExt cx="7317213" cy="439736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5645" y="5428571"/>
              <a:ext cx="7317213" cy="43973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34133" y="5428571"/>
            <a:ext cx="7293830" cy="4397363"/>
            <a:chOff x="9734133" y="5428571"/>
            <a:chExt cx="7293830" cy="439736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34133" y="5428571"/>
              <a:ext cx="7293830" cy="43973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32724" y="3724645"/>
            <a:ext cx="6398639" cy="1418212"/>
            <a:chOff x="1532724" y="3724645"/>
            <a:chExt cx="6398639" cy="14182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2724" y="3724645"/>
              <a:ext cx="6398639" cy="141821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52371" y="7536314"/>
            <a:ext cx="5561505" cy="12839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664682" y="1773701"/>
            <a:ext cx="2703645" cy="35208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614842" y="1063052"/>
            <a:ext cx="903506" cy="89780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55287" y="1096058"/>
            <a:ext cx="12749424" cy="60032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7767" y="497340"/>
            <a:ext cx="3179773" cy="115832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7766" y="7169233"/>
            <a:ext cx="2347678" cy="115832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55287" y="8128715"/>
            <a:ext cx="12678605" cy="144386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62964" y="3156344"/>
            <a:ext cx="6429496" cy="14140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97208" y="4012303"/>
            <a:ext cx="7012939" cy="21753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31912" y="1773996"/>
            <a:ext cx="945675" cy="589419"/>
            <a:chOff x="2931912" y="1773996"/>
            <a:chExt cx="945675" cy="5894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2931912" y="1773996"/>
              <a:ext cx="945675" cy="5894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71930" y="5126330"/>
            <a:ext cx="3906560" cy="33054"/>
            <a:chOff x="13671930" y="5126330"/>
            <a:chExt cx="3906560" cy="330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3671930" y="5126330"/>
              <a:ext cx="3906560" cy="3305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11914" y="8242109"/>
            <a:ext cx="4096217" cy="34583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03105" y="7765858"/>
            <a:ext cx="3135179" cy="44510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74819" y="1697819"/>
            <a:ext cx="8063360" cy="53792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1490" y="1092926"/>
            <a:ext cx="15796767" cy="8234954"/>
            <a:chOff x="1301490" y="1092926"/>
            <a:chExt cx="15796767" cy="82349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1490" y="1092926"/>
              <a:ext cx="15796767" cy="823495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04390" y="3475161"/>
            <a:ext cx="11898421" cy="531605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63585" y="2041718"/>
            <a:ext cx="8625250" cy="9485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330" y="1036377"/>
            <a:ext cx="11554338" cy="13080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8526" y="1969869"/>
            <a:ext cx="5651419" cy="170250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1253" y="1773701"/>
            <a:ext cx="2937188" cy="35208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138196" y="3814248"/>
            <a:ext cx="5301645" cy="5812510"/>
            <a:chOff x="10138196" y="3814248"/>
            <a:chExt cx="5301645" cy="58125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38196" y="3814248"/>
              <a:ext cx="5301645" cy="5812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94216" y="3814248"/>
            <a:ext cx="7966095" cy="1606468"/>
            <a:chOff x="1894216" y="3814248"/>
            <a:chExt cx="7966095" cy="160646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4216" y="3814248"/>
              <a:ext cx="7966095" cy="16064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330" y="1036377"/>
            <a:ext cx="11554338" cy="13080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8526" y="1969869"/>
            <a:ext cx="5651419" cy="170250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1253" y="1773701"/>
            <a:ext cx="2937188" cy="35208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106949" y="5142857"/>
            <a:ext cx="4175705" cy="4790123"/>
            <a:chOff x="14106949" y="5142857"/>
            <a:chExt cx="4175705" cy="47901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06949" y="5142857"/>
              <a:ext cx="4175705" cy="47901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3857" y="3712202"/>
            <a:ext cx="7923325" cy="2815596"/>
            <a:chOff x="1643857" y="3712202"/>
            <a:chExt cx="7923325" cy="28155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3857" y="3712202"/>
              <a:ext cx="7923325" cy="2815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05760" y="5211429"/>
            <a:ext cx="4382626" cy="4790123"/>
            <a:chOff x="5805760" y="5211429"/>
            <a:chExt cx="4382626" cy="47901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05760" y="5211429"/>
              <a:ext cx="4382626" cy="47901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33813" y="5142857"/>
            <a:ext cx="3951269" cy="4790123"/>
            <a:chOff x="10233813" y="5142857"/>
            <a:chExt cx="3951269" cy="479012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33813" y="5142857"/>
              <a:ext cx="3951269" cy="479012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331" y="1036373"/>
            <a:ext cx="13306671" cy="12622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8526" y="1969869"/>
            <a:ext cx="9825381" cy="170962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20048" y="3593651"/>
            <a:ext cx="7663492" cy="1782459"/>
            <a:chOff x="1720048" y="3593651"/>
            <a:chExt cx="7663492" cy="178245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0048" y="3593651"/>
              <a:ext cx="7663492" cy="17824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14217" y="3593651"/>
            <a:ext cx="3470613" cy="6171429"/>
            <a:chOff x="8614217" y="3593651"/>
            <a:chExt cx="3470613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14217" y="3593651"/>
              <a:ext cx="3470613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26267" y="3630218"/>
            <a:ext cx="3138015" cy="6171429"/>
            <a:chOff x="11826267" y="3630218"/>
            <a:chExt cx="3138015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26267" y="3630218"/>
              <a:ext cx="3138015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872852" y="3630218"/>
            <a:ext cx="3118059" cy="6171429"/>
            <a:chOff x="14872852" y="3630218"/>
            <a:chExt cx="3118059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72852" y="3630218"/>
              <a:ext cx="3118059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331" y="1036373"/>
            <a:ext cx="13306671" cy="12622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8526" y="1969869"/>
            <a:ext cx="9825381" cy="170962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293166" y="3772888"/>
            <a:ext cx="14412929" cy="5924431"/>
            <a:chOff x="2293166" y="3772888"/>
            <a:chExt cx="14412929" cy="59244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93166" y="3772888"/>
              <a:ext cx="14412929" cy="59244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331" y="1036373"/>
            <a:ext cx="13306671" cy="12622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8526" y="1969869"/>
            <a:ext cx="9825381" cy="170962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31360" y="3862577"/>
            <a:ext cx="14332023" cy="5946434"/>
            <a:chOff x="2031360" y="3862577"/>
            <a:chExt cx="14332023" cy="594643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31360" y="3862577"/>
              <a:ext cx="14332023" cy="59464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331" y="1036373"/>
            <a:ext cx="13306671" cy="12622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8526" y="1969869"/>
            <a:ext cx="9825381" cy="170962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345570" y="3480692"/>
            <a:ext cx="14360525" cy="5902890"/>
            <a:chOff x="2345570" y="3480692"/>
            <a:chExt cx="14360525" cy="59028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45570" y="3480692"/>
              <a:ext cx="14360525" cy="59028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사용자 지정</PresentationFormat>
  <Paragraphs>0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Gippeum</cp:lastModifiedBy>
  <cp:revision>2</cp:revision>
  <dcterms:created xsi:type="dcterms:W3CDTF">2022-12-15T17:28:18Z</dcterms:created>
  <dcterms:modified xsi:type="dcterms:W3CDTF">2022-12-15T08:34:19Z</dcterms:modified>
</cp:coreProperties>
</file>